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AC647-4EAB-4BD1-8998-AD716F081C3D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8B306-C9D2-459D-9FBE-79D038852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D5677-CF78-4631-ABF5-A07BDE3B8F15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F9DD9-678E-4A15-86A2-83794FC8E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E157F-C5D2-4BAA-9E78-1ED6E40F39A9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49D84-23C9-4B69-922A-79DBB8DE7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9C1DB-D7EB-4A84-9E8A-CCFD57F1EC6C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C4AA-2726-4D86-A7AF-1E8189B1D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5FD88-7121-4009-9B1C-CF7B1C522E9B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1CC38-AE80-43C8-B975-21EA3F054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DCDB81-0062-431C-A746-96C386F4E132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E24EA-DA95-4452-B937-89B0A4DB4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53204-D9EC-4640-987C-190E10EFB987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EAFBD-1F64-486E-956C-58BEDC30E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DC819-C049-4534-A21F-2C76921707EC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F8F92-A9C8-4078-8E18-F9DBF90B3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3B7259-D8E9-4B34-8B4B-522FBB3398AA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3E500-74B6-4C79-A586-ECAE1AB57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87736-D75D-4630-85F7-A8ABDF9CC4DB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414F9-2336-4DB8-A8E9-9B8AA84C8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757F91-C0D7-4301-9168-2332B08C325C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81A6-F3A8-49AB-AD17-097066CE8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B683EBA-01B1-4D5D-AF7A-759787400F28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356CA23-F3D8-4C7D-8315-1E7E9BD4AE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#12 starting positions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#11—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#12—3AA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#11—4 pdf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#11—6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#11—8 pdf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Todt Eastern Officials Association</dc:title>
  <dc:creator>rbaker</dc:creator>
  <cp:lastModifiedBy>KruseJ</cp:lastModifiedBy>
  <cp:revision>13</cp:revision>
  <dcterms:created xsi:type="dcterms:W3CDTF">2016-03-16T18:06:06Z</dcterms:created>
  <dcterms:modified xsi:type="dcterms:W3CDTF">2017-09-06T01:44:33Z</dcterms:modified>
</cp:coreProperties>
</file>